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66" y="19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0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E49D-A9C0-488A-8B7C-1D891AFF120F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DEB15-E644-4173-A43C-7BD18F80C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2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4865-453B-4057-9457-74A73174BB0E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DA5E-229D-4569-8979-C211559F2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4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686">
              <a:srgbClr val="C7E3F8">
                <a:lumMod val="86000"/>
                <a:lumOff val="14000"/>
                <a:alpha val="65000"/>
              </a:srgbClr>
            </a:gs>
            <a:gs pos="67521">
              <a:srgbClr val="C2E8FF">
                <a:lumMod val="43000"/>
                <a:lumOff val="57000"/>
                <a:alpha val="61000"/>
              </a:srgbClr>
            </a:gs>
            <a:gs pos="49172">
              <a:srgbClr val="71C2F8">
                <a:lumMod val="0"/>
                <a:lumOff val="100000"/>
                <a:alpha val="37000"/>
              </a:srgbClr>
            </a:gs>
            <a:gs pos="3000">
              <a:srgbClr val="8BC5F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EBA3B6-D31F-40E4-AC8A-709647CD1CF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747E8E-2555-479C-8D94-EFFE7F79A3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858" y="8236975"/>
            <a:ext cx="6858000" cy="92156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7243984"/>
            <a:ext cx="6858000" cy="59880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2815" cy="135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78" y="3454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27358" y="5889972"/>
            <a:ext cx="3795264" cy="726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800264" y="17019"/>
            <a:ext cx="50223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300" b="1" dirty="0">
                <a:latin typeface="+mj-lt"/>
              </a:rPr>
              <a:t>中国航天科技集团公司一院十五所</a:t>
            </a:r>
            <a:endParaRPr lang="en-US" altLang="zh-CN" sz="1300" b="1" dirty="0">
              <a:latin typeface="+mj-lt"/>
            </a:endParaRPr>
          </a:p>
          <a:p>
            <a:pPr lvl="0"/>
            <a:r>
              <a:rPr lang="en-US" sz="1300" b="1" dirty="0">
                <a:latin typeface="+mj-lt"/>
              </a:rPr>
              <a:t>Aerospace New Long March Electric Vehicle Technology Co., Ltd </a:t>
            </a:r>
            <a:endParaRPr lang="ru-RU" sz="1300" b="1" dirty="0" smtClean="0">
              <a:latin typeface="+mj-lt"/>
            </a:endParaRPr>
          </a:p>
          <a:p>
            <a:pPr lvl="0"/>
            <a:endParaRPr lang="ru-RU" sz="1200" b="1" i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Tianzhu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Garden Building No.11 2-202 room, </a:t>
            </a:r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Tianbei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Road,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Shunyi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District, Beijing, China, 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101313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.:+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8618810374401</a:t>
            </a:r>
          </a:p>
          <a:p>
            <a:pPr lvl="0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daskamizg.91@mail.ru </a:t>
            </a:r>
          </a:p>
          <a:p>
            <a:pPr lvl="0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Http://www.htxczgs.com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Администратор\Desktop\f9a1343850911801af247a72ec06da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18385" y="8023463"/>
            <a:ext cx="1135773" cy="13485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9" y="2123729"/>
            <a:ext cx="6830641" cy="47949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61" y="7291360"/>
            <a:ext cx="3678729" cy="50405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ru-RU" sz="1200" b="1" i="1" dirty="0"/>
              <a:t>Машина скорой помощи</a:t>
            </a:r>
            <a:endParaRPr lang="en-US" sz="1200" b="1" i="1" dirty="0"/>
          </a:p>
          <a:p>
            <a:r>
              <a:rPr lang="en-US" sz="1200" b="1" i="1" dirty="0">
                <a:solidFill>
                  <a:srgbClr val="C00000"/>
                </a:solidFill>
              </a:rPr>
              <a:t>Emergency ambulance vehicle</a:t>
            </a:r>
          </a:p>
          <a:p>
            <a:endParaRPr lang="en-US" sz="1200" b="1" i="1" dirty="0" smtClean="0"/>
          </a:p>
          <a:p>
            <a:endParaRPr lang="en-US" sz="1200" b="1" i="1" dirty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070" y="8570198"/>
            <a:ext cx="2055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Автомобиль для связи СМИ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News broadcast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8803" y="8265864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4K HD </a:t>
            </a:r>
            <a:r>
              <a:rPr lang="ru-RU" sz="1200" b="1" i="1" dirty="0"/>
              <a:t>Передвижная телевизионная станция</a:t>
            </a:r>
            <a:r>
              <a:rPr lang="en-US" sz="1200" b="1" i="1" dirty="0"/>
              <a:t> 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Television relaying vehicle</a:t>
            </a:r>
          </a:p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047" y="7862312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err="1" smtClean="0"/>
              <a:t>Автотранспортабельная</a:t>
            </a:r>
            <a:r>
              <a:rPr lang="ru-RU" sz="1200" b="1" i="1" dirty="0" smtClean="0"/>
              <a:t> </a:t>
            </a:r>
            <a:r>
              <a:rPr lang="ru-RU" sz="1200" b="1" i="1" dirty="0"/>
              <a:t>станция  связи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Communication command vehicle</a:t>
            </a:r>
          </a:p>
          <a:p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9218" y="6661206"/>
            <a:ext cx="2642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i="1" dirty="0">
              <a:solidFill>
                <a:srgbClr val="C00000"/>
              </a:solidFill>
            </a:endParaRPr>
          </a:p>
          <a:p>
            <a:r>
              <a:rPr lang="ru-RU" sz="1200" b="1" i="1" dirty="0"/>
              <a:t>Автомобиль для съемки марафонов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Marathon live broadcast vehicle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15584" y="7291360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Автомобиль для мониторинга ЧП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Emergency monitoring vehicle</a:t>
            </a:r>
          </a:p>
          <a:p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09010" y="6918659"/>
            <a:ext cx="2350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Автомобиль для военных целей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Military command vehicle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78809" y="8627673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/>
              <a:t>Автомобиль сейсмологическим мониторинга</a:t>
            </a:r>
            <a:endParaRPr lang="en-US" sz="1200" b="1" i="1" dirty="0"/>
          </a:p>
          <a:p>
            <a:r>
              <a:rPr lang="en-US" sz="1200" b="1" i="1" dirty="0">
                <a:solidFill>
                  <a:srgbClr val="C00000"/>
                </a:solidFill>
              </a:rPr>
              <a:t>Seismological Bureau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26670" y="7393367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/>
              <a:t>Инкассаторская машина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Armored car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93602" y="782673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/>
              <a:t>Спутниковый вещательный автомобиль</a:t>
            </a:r>
          </a:p>
          <a:p>
            <a:r>
              <a:rPr lang="en-US" sz="1200" b="1" i="1" dirty="0">
                <a:solidFill>
                  <a:srgbClr val="C00000"/>
                </a:solidFill>
              </a:rPr>
              <a:t>Satellite broadcast vehicle</a:t>
            </a:r>
          </a:p>
        </p:txBody>
      </p:sp>
      <p:pic>
        <p:nvPicPr>
          <p:cNvPr id="31" name="Picture 9" descr="C:\Users\Администратор\Desktop\f9a1343850911801af247a72ec06da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89176" y="289412"/>
            <a:ext cx="1201391" cy="19747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04665" y="1646674"/>
            <a:ext cx="2304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Мизгирева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Дарья Валерьевна</a:t>
            </a:r>
          </a:p>
          <a:p>
            <a:pPr lvl="0" algn="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Менеджер по продажам</a:t>
            </a:r>
          </a:p>
        </p:txBody>
      </p:sp>
      <p:pic>
        <p:nvPicPr>
          <p:cNvPr id="33" name="Picture 9" descr="C:\Users\Администратор\Desktop\f9a1343850911801af247a72ec06da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92" y="6308739"/>
            <a:ext cx="1135773" cy="13485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Администратор\Desktop\f9a1343850911801af247a72ec06da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687" y="1245826"/>
            <a:ext cx="1135773" cy="13485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</TotalTime>
  <Words>123</Words>
  <Application>Microsoft Office PowerPoint</Application>
  <PresentationFormat>Экран (4:3)</PresentationFormat>
  <Paragraphs>36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36</cp:revision>
  <dcterms:created xsi:type="dcterms:W3CDTF">2016-10-19T02:23:57Z</dcterms:created>
  <dcterms:modified xsi:type="dcterms:W3CDTF">2016-10-20T06:20:28Z</dcterms:modified>
</cp:coreProperties>
</file>